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</p:sldIdLst>
  <p:sldSz cx="12801600" cy="9601200" type="A3"/>
  <p:notesSz cx="6724650" cy="9874250"/>
  <p:defaultTextStyle>
    <a:defPPr>
      <a:defRPr lang="pt-PT"/>
    </a:defPPr>
    <a:lvl1pPr marL="0" algn="l" defTabSz="1075334" rtl="0" eaLnBrk="1" latinLnBrk="0" hangingPunct="1">
      <a:defRPr sz="2117" kern="1200">
        <a:solidFill>
          <a:schemeClr val="tx1"/>
        </a:solidFill>
        <a:latin typeface="+mn-lt"/>
        <a:ea typeface="+mn-ea"/>
        <a:cs typeface="+mn-cs"/>
      </a:defRPr>
    </a:lvl1pPr>
    <a:lvl2pPr marL="537667" algn="l" defTabSz="1075334" rtl="0" eaLnBrk="1" latinLnBrk="0" hangingPunct="1">
      <a:defRPr sz="2117" kern="1200">
        <a:solidFill>
          <a:schemeClr val="tx1"/>
        </a:solidFill>
        <a:latin typeface="+mn-lt"/>
        <a:ea typeface="+mn-ea"/>
        <a:cs typeface="+mn-cs"/>
      </a:defRPr>
    </a:lvl2pPr>
    <a:lvl3pPr marL="1075334" algn="l" defTabSz="1075334" rtl="0" eaLnBrk="1" latinLnBrk="0" hangingPunct="1">
      <a:defRPr sz="2117" kern="1200">
        <a:solidFill>
          <a:schemeClr val="tx1"/>
        </a:solidFill>
        <a:latin typeface="+mn-lt"/>
        <a:ea typeface="+mn-ea"/>
        <a:cs typeface="+mn-cs"/>
      </a:defRPr>
    </a:lvl3pPr>
    <a:lvl4pPr marL="1613002" algn="l" defTabSz="1075334" rtl="0" eaLnBrk="1" latinLnBrk="0" hangingPunct="1">
      <a:defRPr sz="2117" kern="1200">
        <a:solidFill>
          <a:schemeClr val="tx1"/>
        </a:solidFill>
        <a:latin typeface="+mn-lt"/>
        <a:ea typeface="+mn-ea"/>
        <a:cs typeface="+mn-cs"/>
      </a:defRPr>
    </a:lvl4pPr>
    <a:lvl5pPr marL="2150669" algn="l" defTabSz="1075334" rtl="0" eaLnBrk="1" latinLnBrk="0" hangingPunct="1">
      <a:defRPr sz="2117" kern="1200">
        <a:solidFill>
          <a:schemeClr val="tx1"/>
        </a:solidFill>
        <a:latin typeface="+mn-lt"/>
        <a:ea typeface="+mn-ea"/>
        <a:cs typeface="+mn-cs"/>
      </a:defRPr>
    </a:lvl5pPr>
    <a:lvl6pPr marL="2688336" algn="l" defTabSz="1075334" rtl="0" eaLnBrk="1" latinLnBrk="0" hangingPunct="1">
      <a:defRPr sz="2117" kern="1200">
        <a:solidFill>
          <a:schemeClr val="tx1"/>
        </a:solidFill>
        <a:latin typeface="+mn-lt"/>
        <a:ea typeface="+mn-ea"/>
        <a:cs typeface="+mn-cs"/>
      </a:defRPr>
    </a:lvl6pPr>
    <a:lvl7pPr marL="3226003" algn="l" defTabSz="1075334" rtl="0" eaLnBrk="1" latinLnBrk="0" hangingPunct="1">
      <a:defRPr sz="2117" kern="1200">
        <a:solidFill>
          <a:schemeClr val="tx1"/>
        </a:solidFill>
        <a:latin typeface="+mn-lt"/>
        <a:ea typeface="+mn-ea"/>
        <a:cs typeface="+mn-cs"/>
      </a:defRPr>
    </a:lvl7pPr>
    <a:lvl8pPr marL="3763670" algn="l" defTabSz="1075334" rtl="0" eaLnBrk="1" latinLnBrk="0" hangingPunct="1">
      <a:defRPr sz="2117" kern="1200">
        <a:solidFill>
          <a:schemeClr val="tx1"/>
        </a:solidFill>
        <a:latin typeface="+mn-lt"/>
        <a:ea typeface="+mn-ea"/>
        <a:cs typeface="+mn-cs"/>
      </a:defRPr>
    </a:lvl8pPr>
    <a:lvl9pPr marL="4301338" algn="l" defTabSz="1075334" rtl="0" eaLnBrk="1" latinLnBrk="0" hangingPunct="1">
      <a:defRPr sz="2117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01" userDrawn="1">
          <p15:clr>
            <a:srgbClr val="A4A3A4"/>
          </p15:clr>
        </p15:guide>
        <p15:guide id="2" pos="403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510" autoAdjust="0"/>
    <p:restoredTop sz="94660"/>
  </p:normalViewPr>
  <p:slideViewPr>
    <p:cSldViewPr snapToGrid="0" showGuides="1">
      <p:cViewPr varScale="1">
        <p:scale>
          <a:sx n="84" d="100"/>
          <a:sy n="84" d="100"/>
        </p:scale>
        <p:origin x="1326" y="90"/>
      </p:cViewPr>
      <p:guideLst>
        <p:guide orient="horz" pos="3001"/>
        <p:guide pos="403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60120" y="1571308"/>
            <a:ext cx="10881360" cy="3342640"/>
          </a:xfrm>
        </p:spPr>
        <p:txBody>
          <a:bodyPr anchor="b"/>
          <a:lstStyle>
            <a:lvl1pPr algn="ctr">
              <a:defRPr sz="840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0200" y="5042853"/>
            <a:ext cx="9601200" cy="2318067"/>
          </a:xfrm>
        </p:spPr>
        <p:txBody>
          <a:bodyPr/>
          <a:lstStyle>
            <a:lvl1pPr marL="0" indent="0" algn="ctr">
              <a:buNone/>
              <a:defRPr sz="3360"/>
            </a:lvl1pPr>
            <a:lvl2pPr marL="640080" indent="0" algn="ctr">
              <a:buNone/>
              <a:defRPr sz="2800"/>
            </a:lvl2pPr>
            <a:lvl3pPr marL="1280160" indent="0" algn="ctr">
              <a:buNone/>
              <a:defRPr sz="2520"/>
            </a:lvl3pPr>
            <a:lvl4pPr marL="1920240" indent="0" algn="ctr">
              <a:buNone/>
              <a:defRPr sz="2240"/>
            </a:lvl4pPr>
            <a:lvl5pPr marL="2560320" indent="0" algn="ctr">
              <a:buNone/>
              <a:defRPr sz="2240"/>
            </a:lvl5pPr>
            <a:lvl6pPr marL="3200400" indent="0" algn="ctr">
              <a:buNone/>
              <a:defRPr sz="2240"/>
            </a:lvl6pPr>
            <a:lvl7pPr marL="3840480" indent="0" algn="ctr">
              <a:buNone/>
              <a:defRPr sz="2240"/>
            </a:lvl7pPr>
            <a:lvl8pPr marL="4480560" indent="0" algn="ctr">
              <a:buNone/>
              <a:defRPr sz="2240"/>
            </a:lvl8pPr>
            <a:lvl9pPr marL="5120640" indent="0" algn="ctr">
              <a:buNone/>
              <a:defRPr sz="2240"/>
            </a:lvl9pPr>
          </a:lstStyle>
          <a:p>
            <a:r>
              <a:rPr lang="pt-PT" smtClean="0"/>
              <a:t>Faça clique para editar o estilo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F0FFF-1171-4BA0-8213-9A66AF5F4EE0}" type="datetimeFigureOut">
              <a:rPr lang="pt-PT" smtClean="0"/>
              <a:t>19-01-2017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DDEFB-A8B8-4907-881D-3833FDEEA597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0450036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F0FFF-1171-4BA0-8213-9A66AF5F4EE0}" type="datetimeFigureOut">
              <a:rPr lang="pt-PT" smtClean="0"/>
              <a:t>19-01-2017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DDEFB-A8B8-4907-881D-3833FDEEA597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8541778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61146" y="511175"/>
            <a:ext cx="2760345" cy="8136573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80111" y="511175"/>
            <a:ext cx="8121015" cy="8136573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F0FFF-1171-4BA0-8213-9A66AF5F4EE0}" type="datetimeFigureOut">
              <a:rPr lang="pt-PT" smtClean="0"/>
              <a:t>19-01-2017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DDEFB-A8B8-4907-881D-3833FDEEA597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0759371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F0FFF-1171-4BA0-8213-9A66AF5F4EE0}" type="datetimeFigureOut">
              <a:rPr lang="pt-PT" smtClean="0"/>
              <a:t>19-01-2017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DDEFB-A8B8-4907-881D-3833FDEEA597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0637126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3443" y="2393635"/>
            <a:ext cx="11041380" cy="3993832"/>
          </a:xfrm>
        </p:spPr>
        <p:txBody>
          <a:bodyPr anchor="b"/>
          <a:lstStyle>
            <a:lvl1pPr>
              <a:defRPr sz="840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3443" y="6425250"/>
            <a:ext cx="11041380" cy="2100262"/>
          </a:xfrm>
        </p:spPr>
        <p:txBody>
          <a:bodyPr/>
          <a:lstStyle>
            <a:lvl1pPr marL="0" indent="0">
              <a:buNone/>
              <a:defRPr sz="3360">
                <a:solidFill>
                  <a:schemeClr val="tx1"/>
                </a:solidFill>
              </a:defRPr>
            </a:lvl1pPr>
            <a:lvl2pPr marL="64008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2pPr>
            <a:lvl3pPr marL="1280160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3pPr>
            <a:lvl4pPr marL="192024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4pPr>
            <a:lvl5pPr marL="256032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5pPr>
            <a:lvl6pPr marL="320040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6pPr>
            <a:lvl7pPr marL="384048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7pPr>
            <a:lvl8pPr marL="448056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8pPr>
            <a:lvl9pPr marL="512064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F0FFF-1171-4BA0-8213-9A66AF5F4EE0}" type="datetimeFigureOut">
              <a:rPr lang="pt-PT" smtClean="0"/>
              <a:t>19-01-2017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DDEFB-A8B8-4907-881D-3833FDEEA597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5470301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80110" y="2555875"/>
            <a:ext cx="5440680" cy="6091873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80810" y="2555875"/>
            <a:ext cx="5440680" cy="6091873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F0FFF-1171-4BA0-8213-9A66AF5F4EE0}" type="datetimeFigureOut">
              <a:rPr lang="pt-PT" smtClean="0"/>
              <a:t>19-01-2017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DDEFB-A8B8-4907-881D-3833FDEEA597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3296160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77" y="511177"/>
            <a:ext cx="11041380" cy="1855788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1779" y="2353628"/>
            <a:ext cx="5415676" cy="1153477"/>
          </a:xfrm>
        </p:spPr>
        <p:txBody>
          <a:bodyPr anchor="b"/>
          <a:lstStyle>
            <a:lvl1pPr marL="0" indent="0">
              <a:buNone/>
              <a:defRPr sz="336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20" b="1"/>
            </a:lvl3pPr>
            <a:lvl4pPr marL="1920240" indent="0">
              <a:buNone/>
              <a:defRPr sz="2240" b="1"/>
            </a:lvl4pPr>
            <a:lvl5pPr marL="2560320" indent="0">
              <a:buNone/>
              <a:defRPr sz="2240" b="1"/>
            </a:lvl5pPr>
            <a:lvl6pPr marL="3200400" indent="0">
              <a:buNone/>
              <a:defRPr sz="2240" b="1"/>
            </a:lvl6pPr>
            <a:lvl7pPr marL="3840480" indent="0">
              <a:buNone/>
              <a:defRPr sz="2240" b="1"/>
            </a:lvl7pPr>
            <a:lvl8pPr marL="4480560" indent="0">
              <a:buNone/>
              <a:defRPr sz="2240" b="1"/>
            </a:lvl8pPr>
            <a:lvl9pPr marL="5120640" indent="0">
              <a:buNone/>
              <a:defRPr sz="224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81779" y="3507105"/>
            <a:ext cx="5415676" cy="5158423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80811" y="2353628"/>
            <a:ext cx="5442347" cy="1153477"/>
          </a:xfrm>
        </p:spPr>
        <p:txBody>
          <a:bodyPr anchor="b"/>
          <a:lstStyle>
            <a:lvl1pPr marL="0" indent="0">
              <a:buNone/>
              <a:defRPr sz="336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20" b="1"/>
            </a:lvl3pPr>
            <a:lvl4pPr marL="1920240" indent="0">
              <a:buNone/>
              <a:defRPr sz="2240" b="1"/>
            </a:lvl4pPr>
            <a:lvl5pPr marL="2560320" indent="0">
              <a:buNone/>
              <a:defRPr sz="2240" b="1"/>
            </a:lvl5pPr>
            <a:lvl6pPr marL="3200400" indent="0">
              <a:buNone/>
              <a:defRPr sz="2240" b="1"/>
            </a:lvl6pPr>
            <a:lvl7pPr marL="3840480" indent="0">
              <a:buNone/>
              <a:defRPr sz="2240" b="1"/>
            </a:lvl7pPr>
            <a:lvl8pPr marL="4480560" indent="0">
              <a:buNone/>
              <a:defRPr sz="2240" b="1"/>
            </a:lvl8pPr>
            <a:lvl9pPr marL="5120640" indent="0">
              <a:buNone/>
              <a:defRPr sz="224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80811" y="3507105"/>
            <a:ext cx="5442347" cy="5158423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F0FFF-1171-4BA0-8213-9A66AF5F4EE0}" type="datetimeFigureOut">
              <a:rPr lang="pt-PT" smtClean="0"/>
              <a:t>19-01-2017</a:t>
            </a:fld>
            <a:endParaRPr lang="pt-P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DDEFB-A8B8-4907-881D-3833FDEEA597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0563384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F0FFF-1171-4BA0-8213-9A66AF5F4EE0}" type="datetimeFigureOut">
              <a:rPr lang="pt-PT" smtClean="0"/>
              <a:t>19-01-2017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DDEFB-A8B8-4907-881D-3833FDEEA597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1232604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F0FFF-1171-4BA0-8213-9A66AF5F4EE0}" type="datetimeFigureOut">
              <a:rPr lang="pt-PT" smtClean="0"/>
              <a:t>19-01-2017</a:t>
            </a:fld>
            <a:endParaRPr lang="pt-P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DDEFB-A8B8-4907-881D-3833FDEEA597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5259634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78" y="640080"/>
            <a:ext cx="4128849" cy="2240280"/>
          </a:xfrm>
        </p:spPr>
        <p:txBody>
          <a:bodyPr anchor="b"/>
          <a:lstStyle>
            <a:lvl1pPr>
              <a:defRPr sz="448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42347" y="1382397"/>
            <a:ext cx="6480810" cy="6823075"/>
          </a:xfrm>
        </p:spPr>
        <p:txBody>
          <a:bodyPr/>
          <a:lstStyle>
            <a:lvl1pPr>
              <a:defRPr sz="4480"/>
            </a:lvl1pPr>
            <a:lvl2pPr>
              <a:defRPr sz="3920"/>
            </a:lvl2pPr>
            <a:lvl3pPr>
              <a:defRPr sz="336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1778" y="2880360"/>
            <a:ext cx="4128849" cy="5336223"/>
          </a:xfrm>
        </p:spPr>
        <p:txBody>
          <a:bodyPr/>
          <a:lstStyle>
            <a:lvl1pPr marL="0" indent="0">
              <a:buNone/>
              <a:defRPr sz="2240"/>
            </a:lvl1pPr>
            <a:lvl2pPr marL="640080" indent="0">
              <a:buNone/>
              <a:defRPr sz="1960"/>
            </a:lvl2pPr>
            <a:lvl3pPr marL="1280160" indent="0">
              <a:buNone/>
              <a:defRPr sz="1680"/>
            </a:lvl3pPr>
            <a:lvl4pPr marL="1920240" indent="0">
              <a:buNone/>
              <a:defRPr sz="1400"/>
            </a:lvl4pPr>
            <a:lvl5pPr marL="2560320" indent="0">
              <a:buNone/>
              <a:defRPr sz="1400"/>
            </a:lvl5pPr>
            <a:lvl6pPr marL="3200400" indent="0">
              <a:buNone/>
              <a:defRPr sz="1400"/>
            </a:lvl6pPr>
            <a:lvl7pPr marL="3840480" indent="0">
              <a:buNone/>
              <a:defRPr sz="1400"/>
            </a:lvl7pPr>
            <a:lvl8pPr marL="4480560" indent="0">
              <a:buNone/>
              <a:defRPr sz="1400"/>
            </a:lvl8pPr>
            <a:lvl9pPr marL="5120640" indent="0">
              <a:buNone/>
              <a:defRPr sz="14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F0FFF-1171-4BA0-8213-9A66AF5F4EE0}" type="datetimeFigureOut">
              <a:rPr lang="pt-PT" smtClean="0"/>
              <a:t>19-01-2017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DDEFB-A8B8-4907-881D-3833FDEEA597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1154982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78" y="640080"/>
            <a:ext cx="4128849" cy="2240280"/>
          </a:xfrm>
        </p:spPr>
        <p:txBody>
          <a:bodyPr anchor="b"/>
          <a:lstStyle>
            <a:lvl1pPr>
              <a:defRPr sz="448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42347" y="1382397"/>
            <a:ext cx="6480810" cy="6823075"/>
          </a:xfrm>
        </p:spPr>
        <p:txBody>
          <a:bodyPr anchor="t"/>
          <a:lstStyle>
            <a:lvl1pPr marL="0" indent="0">
              <a:buNone/>
              <a:defRPr sz="4480"/>
            </a:lvl1pPr>
            <a:lvl2pPr marL="640080" indent="0">
              <a:buNone/>
              <a:defRPr sz="3920"/>
            </a:lvl2pPr>
            <a:lvl3pPr marL="1280160" indent="0">
              <a:buNone/>
              <a:defRPr sz="3360"/>
            </a:lvl3pPr>
            <a:lvl4pPr marL="1920240" indent="0">
              <a:buNone/>
              <a:defRPr sz="2800"/>
            </a:lvl4pPr>
            <a:lvl5pPr marL="2560320" indent="0">
              <a:buNone/>
              <a:defRPr sz="2800"/>
            </a:lvl5pPr>
            <a:lvl6pPr marL="3200400" indent="0">
              <a:buNone/>
              <a:defRPr sz="2800"/>
            </a:lvl6pPr>
            <a:lvl7pPr marL="3840480" indent="0">
              <a:buNone/>
              <a:defRPr sz="2800"/>
            </a:lvl7pPr>
            <a:lvl8pPr marL="4480560" indent="0">
              <a:buNone/>
              <a:defRPr sz="2800"/>
            </a:lvl8pPr>
            <a:lvl9pPr marL="5120640" indent="0">
              <a:buNone/>
              <a:defRPr sz="2800"/>
            </a:lvl9pPr>
          </a:lstStyle>
          <a:p>
            <a:r>
              <a:rPr lang="pt-PT" smtClean="0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1778" y="2880360"/>
            <a:ext cx="4128849" cy="5336223"/>
          </a:xfrm>
        </p:spPr>
        <p:txBody>
          <a:bodyPr/>
          <a:lstStyle>
            <a:lvl1pPr marL="0" indent="0">
              <a:buNone/>
              <a:defRPr sz="2240"/>
            </a:lvl1pPr>
            <a:lvl2pPr marL="640080" indent="0">
              <a:buNone/>
              <a:defRPr sz="1960"/>
            </a:lvl2pPr>
            <a:lvl3pPr marL="1280160" indent="0">
              <a:buNone/>
              <a:defRPr sz="1680"/>
            </a:lvl3pPr>
            <a:lvl4pPr marL="1920240" indent="0">
              <a:buNone/>
              <a:defRPr sz="1400"/>
            </a:lvl4pPr>
            <a:lvl5pPr marL="2560320" indent="0">
              <a:buNone/>
              <a:defRPr sz="1400"/>
            </a:lvl5pPr>
            <a:lvl6pPr marL="3200400" indent="0">
              <a:buNone/>
              <a:defRPr sz="1400"/>
            </a:lvl6pPr>
            <a:lvl7pPr marL="3840480" indent="0">
              <a:buNone/>
              <a:defRPr sz="1400"/>
            </a:lvl7pPr>
            <a:lvl8pPr marL="4480560" indent="0">
              <a:buNone/>
              <a:defRPr sz="1400"/>
            </a:lvl8pPr>
            <a:lvl9pPr marL="5120640" indent="0">
              <a:buNone/>
              <a:defRPr sz="14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F0FFF-1171-4BA0-8213-9A66AF5F4EE0}" type="datetimeFigureOut">
              <a:rPr lang="pt-PT" smtClean="0"/>
              <a:t>19-01-2017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DDEFB-A8B8-4907-881D-3833FDEEA597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7444826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80110" y="511177"/>
            <a:ext cx="11041380" cy="18557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0110" y="2555875"/>
            <a:ext cx="11041380" cy="60918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0110" y="8898892"/>
            <a:ext cx="288036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EF0FFF-1171-4BA0-8213-9A66AF5F4EE0}" type="datetimeFigureOut">
              <a:rPr lang="pt-PT" smtClean="0"/>
              <a:t>19-01-2017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40530" y="8898892"/>
            <a:ext cx="432054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41130" y="8898892"/>
            <a:ext cx="288036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DDDEFB-A8B8-4907-881D-3833FDEEA597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6521088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280160" rtl="0" eaLnBrk="1" latinLnBrk="0" hangingPunct="1">
        <a:lnSpc>
          <a:spcPct val="90000"/>
        </a:lnSpc>
        <a:spcBef>
          <a:spcPct val="0"/>
        </a:spcBef>
        <a:buNone/>
        <a:defRPr sz="61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0040" indent="-320040" algn="l" defTabSz="1280160" rtl="0" eaLnBrk="1" latinLnBrk="0" hangingPunct="1">
        <a:lnSpc>
          <a:spcPct val="90000"/>
        </a:lnSpc>
        <a:spcBef>
          <a:spcPts val="1400"/>
        </a:spcBef>
        <a:buFont typeface="Arial" panose="020B0604020202020204" pitchFamily="34" charset="0"/>
        <a:buChar char="•"/>
        <a:defRPr sz="3920" kern="1200">
          <a:solidFill>
            <a:schemeClr val="tx1"/>
          </a:solidFill>
          <a:latin typeface="+mn-lt"/>
          <a:ea typeface="+mn-ea"/>
          <a:cs typeface="+mn-cs"/>
        </a:defRPr>
      </a:lvl1pPr>
      <a:lvl2pPr marL="96012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2pPr>
      <a:lvl3pPr marL="160020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24028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4pPr>
      <a:lvl5pPr marL="288036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5pPr>
      <a:lvl6pPr marL="352044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6pPr>
      <a:lvl7pPr marL="416052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8pPr>
      <a:lvl9pPr marL="544068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28016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4pPr>
      <a:lvl5pPr marL="256032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5pPr>
      <a:lvl6pPr marL="320040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6pPr>
      <a:lvl7pPr marL="384048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7pPr>
      <a:lvl8pPr marL="448056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8pPr>
      <a:lvl9pPr marL="512064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ítulo 4"/>
          <p:cNvSpPr txBox="1">
            <a:spLocks/>
          </p:cNvSpPr>
          <p:nvPr/>
        </p:nvSpPr>
        <p:spPr bwMode="auto">
          <a:xfrm>
            <a:off x="6408392" y="6175515"/>
            <a:ext cx="6305246" cy="158817"/>
          </a:xfrm>
          <a:prstGeom prst="rect">
            <a:avLst/>
          </a:prstGeom>
          <a:ln>
            <a:headEnd/>
            <a:tailEnd/>
          </a:ln>
          <a:extLst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0" tIns="0" rIns="0" bIns="0" anchor="ctr"/>
          <a:lstStyle>
            <a:lvl1pPr eaLnBrk="0" hangingPunct="0">
              <a:tabLst>
                <a:tab pos="2335213" algn="l"/>
              </a:tabLs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tabLst>
                <a:tab pos="2335213" algn="l"/>
              </a:tabLs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tabLst>
                <a:tab pos="2335213" algn="l"/>
              </a:tabLs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tabLst>
                <a:tab pos="2335213" algn="l"/>
              </a:tabLs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tabLst>
                <a:tab pos="2335213" algn="l"/>
              </a:tabLs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335213" algn="l"/>
              </a:tabLs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335213" algn="l"/>
              </a:tabLs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335213" algn="l"/>
              </a:tabLs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335213" algn="l"/>
              </a:tabLs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defTabSz="806517">
              <a:spcBef>
                <a:spcPts val="354"/>
              </a:spcBef>
            </a:pPr>
            <a:r>
              <a:rPr lang="pt-PT" sz="1200" b="1" dirty="0" smtClean="0">
                <a:solidFill>
                  <a:srgbClr val="595959"/>
                </a:solidFill>
                <a:latin typeface="Calibri" panose="020F0502020204030204" pitchFamily="34" charset="0"/>
              </a:rPr>
              <a:t>Verificar los resultados y </a:t>
            </a:r>
            <a:r>
              <a:rPr lang="pt-PT" sz="1200" b="1" dirty="0" err="1" smtClean="0">
                <a:solidFill>
                  <a:srgbClr val="595959"/>
                </a:solidFill>
                <a:latin typeface="Calibri" panose="020F0502020204030204" pitchFamily="34" charset="0"/>
              </a:rPr>
              <a:t>beneficios</a:t>
            </a:r>
            <a:r>
              <a:rPr lang="pt-PT" sz="1200" b="1" dirty="0" smtClean="0">
                <a:solidFill>
                  <a:srgbClr val="595959"/>
                </a:solidFill>
                <a:latin typeface="Calibri" panose="020F0502020204030204" pitchFamily="34" charset="0"/>
              </a:rPr>
              <a:t> </a:t>
            </a:r>
            <a:r>
              <a:rPr lang="pt-PT" sz="1200" b="1" dirty="0" err="1" smtClean="0">
                <a:solidFill>
                  <a:srgbClr val="595959"/>
                </a:solidFill>
                <a:latin typeface="Calibri" panose="020F0502020204030204" pitchFamily="34" charset="0"/>
              </a:rPr>
              <a:t>obtenidos</a:t>
            </a:r>
            <a:endParaRPr lang="pt-PT" sz="1200" b="1" dirty="0">
              <a:solidFill>
                <a:srgbClr val="595959"/>
              </a:solidFill>
              <a:latin typeface="Calibri" panose="020F0502020204030204" pitchFamily="34" charset="0"/>
            </a:endParaRPr>
          </a:p>
        </p:txBody>
      </p:sp>
      <p:sp>
        <p:nvSpPr>
          <p:cNvPr id="45" name="Título 4"/>
          <p:cNvSpPr txBox="1">
            <a:spLocks/>
          </p:cNvSpPr>
          <p:nvPr/>
        </p:nvSpPr>
        <p:spPr bwMode="auto">
          <a:xfrm>
            <a:off x="101066" y="6174419"/>
            <a:ext cx="6280107" cy="159913"/>
          </a:xfrm>
          <a:prstGeom prst="rect">
            <a:avLst/>
          </a:prstGeom>
          <a:ln>
            <a:headEnd/>
            <a:tailEnd/>
          </a:ln>
          <a:extLst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0" tIns="0" rIns="0" bIns="0" anchor="ctr"/>
          <a:lstStyle>
            <a:lvl1pPr eaLnBrk="0" hangingPunct="0">
              <a:tabLst>
                <a:tab pos="2335213" algn="l"/>
              </a:tabLs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tabLst>
                <a:tab pos="2335213" algn="l"/>
              </a:tabLs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tabLst>
                <a:tab pos="2335213" algn="l"/>
              </a:tabLs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tabLst>
                <a:tab pos="2335213" algn="l"/>
              </a:tabLs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tabLst>
                <a:tab pos="2335213" algn="l"/>
              </a:tabLs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335213" algn="l"/>
              </a:tabLs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335213" algn="l"/>
              </a:tabLs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335213" algn="l"/>
              </a:tabLs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335213" algn="l"/>
              </a:tabLs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defTabSz="806517">
              <a:spcBef>
                <a:spcPts val="354"/>
              </a:spcBef>
            </a:pPr>
            <a:r>
              <a:rPr lang="pt-PT" sz="1200" b="1" dirty="0" smtClean="0">
                <a:solidFill>
                  <a:srgbClr val="595959"/>
                </a:solidFill>
                <a:latin typeface="Calibri" panose="020F0502020204030204" pitchFamily="34" charset="0"/>
              </a:rPr>
              <a:t>Definir los </a:t>
            </a:r>
            <a:r>
              <a:rPr lang="pt-PT" sz="1200" b="1" dirty="0" err="1" smtClean="0">
                <a:solidFill>
                  <a:srgbClr val="595959"/>
                </a:solidFill>
                <a:latin typeface="Calibri" panose="020F0502020204030204" pitchFamily="34" charset="0"/>
              </a:rPr>
              <a:t>objectivos</a:t>
            </a:r>
            <a:endParaRPr lang="pt-PT" sz="1200" b="1" dirty="0">
              <a:solidFill>
                <a:srgbClr val="595959"/>
              </a:solidFill>
              <a:latin typeface="Calibri" panose="020F0502020204030204" pitchFamily="34" charset="0"/>
            </a:endParaRPr>
          </a:p>
        </p:txBody>
      </p:sp>
      <p:sp>
        <p:nvSpPr>
          <p:cNvPr id="49" name="Rectângulo 73"/>
          <p:cNvSpPr>
            <a:spLocks noChangeArrowheads="1"/>
          </p:cNvSpPr>
          <p:nvPr/>
        </p:nvSpPr>
        <p:spPr bwMode="auto">
          <a:xfrm>
            <a:off x="81173" y="1076100"/>
            <a:ext cx="6300000" cy="5104499"/>
          </a:xfrm>
          <a:prstGeom prst="rect">
            <a:avLst/>
          </a:prstGeom>
          <a:ln>
            <a:headEnd/>
            <a:tailEnd/>
          </a:ln>
          <a:extLst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66261" tIns="33132" rIns="66261" bIns="33132"/>
          <a:lstStyle>
            <a:defPPr>
              <a:defRPr lang="de-DE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999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610" indent="-48691" algn="ctr" rtl="0" fontAlgn="base">
              <a:spcBef>
                <a:spcPct val="0"/>
              </a:spcBef>
              <a:spcAft>
                <a:spcPct val="0"/>
              </a:spcAft>
              <a:defRPr sz="1999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21167" indent="-99330" algn="ctr" rtl="0" fontAlgn="base">
              <a:spcBef>
                <a:spcPct val="0"/>
              </a:spcBef>
              <a:spcAft>
                <a:spcPct val="0"/>
              </a:spcAft>
              <a:defRPr sz="1999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30776" indent="-148021" algn="ctr" rtl="0" fontAlgn="base">
              <a:spcBef>
                <a:spcPct val="0"/>
              </a:spcBef>
              <a:spcAft>
                <a:spcPct val="0"/>
              </a:spcAft>
              <a:defRPr sz="1999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42334" indent="-198659" algn="ctr" rtl="0" fontAlgn="base">
              <a:spcBef>
                <a:spcPct val="0"/>
              </a:spcBef>
              <a:spcAft>
                <a:spcPct val="0"/>
              </a:spcAft>
              <a:defRPr sz="1999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804595" algn="l" defTabSz="1121837" rtl="0" eaLnBrk="1" latinLnBrk="0" hangingPunct="1">
              <a:defRPr sz="1999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365512" algn="l" defTabSz="1121837" rtl="0" eaLnBrk="1" latinLnBrk="0" hangingPunct="1">
              <a:defRPr sz="1999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926432" algn="l" defTabSz="1121837" rtl="0" eaLnBrk="1" latinLnBrk="0" hangingPunct="1">
              <a:defRPr sz="1999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487350" algn="l" defTabSz="1121837" rtl="0" eaLnBrk="1" latinLnBrk="0" hangingPunct="1">
              <a:defRPr sz="1999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l" defTabSz="693735">
              <a:defRPr/>
            </a:pPr>
            <a:endParaRPr lang="pt-PT" sz="1050" dirty="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sp>
        <p:nvSpPr>
          <p:cNvPr id="102" name="Título 4"/>
          <p:cNvSpPr txBox="1">
            <a:spLocks/>
          </p:cNvSpPr>
          <p:nvPr/>
        </p:nvSpPr>
        <p:spPr bwMode="auto">
          <a:xfrm>
            <a:off x="81172" y="1086691"/>
            <a:ext cx="232348" cy="148836"/>
          </a:xfrm>
          <a:prstGeom prst="rect">
            <a:avLst/>
          </a:prstGeom>
          <a:solidFill>
            <a:srgbClr val="0070C0"/>
          </a:solidFill>
          <a:ln w="12700">
            <a:solidFill>
              <a:schemeClr val="accent1">
                <a:lumMod val="75000"/>
              </a:schemeClr>
            </a:solidFill>
            <a:miter lim="800000"/>
            <a:headEnd/>
            <a:tailEnd/>
          </a:ln>
          <a:extLst/>
        </p:spPr>
        <p:txBody>
          <a:bodyPr lIns="0" tIns="0" rIns="0" bIns="0" anchor="ctr"/>
          <a:lstStyle>
            <a:lvl1pPr eaLnBrk="0" hangingPunct="0">
              <a:tabLst>
                <a:tab pos="2335213" algn="l"/>
              </a:tabLs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tabLst>
                <a:tab pos="2335213" algn="l"/>
              </a:tabLs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tabLst>
                <a:tab pos="2335213" algn="l"/>
              </a:tabLs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tabLst>
                <a:tab pos="2335213" algn="l"/>
              </a:tabLs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tabLst>
                <a:tab pos="2335213" algn="l"/>
              </a:tabLs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335213" algn="l"/>
              </a:tabLs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335213" algn="l"/>
              </a:tabLs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335213" algn="l"/>
              </a:tabLs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335213" algn="l"/>
              </a:tabLs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defTabSz="806517">
              <a:spcBef>
                <a:spcPts val="354"/>
              </a:spcBef>
            </a:pPr>
            <a:r>
              <a:rPr lang="pt-PT" sz="1200" b="1" dirty="0">
                <a:solidFill>
                  <a:schemeClr val="bg1"/>
                </a:solidFill>
                <a:latin typeface="Calibri" panose="020F0502020204030204" pitchFamily="34" charset="0"/>
              </a:rPr>
              <a:t>1</a:t>
            </a:r>
          </a:p>
        </p:txBody>
      </p:sp>
      <p:sp>
        <p:nvSpPr>
          <p:cNvPr id="103" name="Título 4"/>
          <p:cNvSpPr txBox="1">
            <a:spLocks/>
          </p:cNvSpPr>
          <p:nvPr/>
        </p:nvSpPr>
        <p:spPr bwMode="auto">
          <a:xfrm>
            <a:off x="313521" y="1080510"/>
            <a:ext cx="6067652" cy="155017"/>
          </a:xfrm>
          <a:prstGeom prst="rect">
            <a:avLst/>
          </a:prstGeom>
          <a:ln>
            <a:headEnd/>
            <a:tailEnd/>
          </a:ln>
          <a:extLst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0" tIns="0" rIns="0" bIns="0" anchor="ctr"/>
          <a:lstStyle>
            <a:lvl1pPr eaLnBrk="0" hangingPunct="0">
              <a:tabLst>
                <a:tab pos="2335213" algn="l"/>
              </a:tabLs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tabLst>
                <a:tab pos="2335213" algn="l"/>
              </a:tabLs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tabLst>
                <a:tab pos="2335213" algn="l"/>
              </a:tabLs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tabLst>
                <a:tab pos="2335213" algn="l"/>
              </a:tabLs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tabLst>
                <a:tab pos="2335213" algn="l"/>
              </a:tabLs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335213" algn="l"/>
              </a:tabLs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335213" algn="l"/>
              </a:tabLs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335213" algn="l"/>
              </a:tabLs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335213" algn="l"/>
              </a:tabLs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defTabSz="806517">
              <a:spcBef>
                <a:spcPts val="354"/>
              </a:spcBef>
            </a:pPr>
            <a:r>
              <a:rPr lang="pt-PT" sz="1200" b="1" dirty="0" smtClean="0">
                <a:solidFill>
                  <a:srgbClr val="595959"/>
                </a:solidFill>
                <a:latin typeface="Calibri" panose="020F0502020204030204" pitchFamily="34" charset="0"/>
              </a:rPr>
              <a:t>Determinar el âmbito y la </a:t>
            </a:r>
            <a:r>
              <a:rPr lang="pt-PT" sz="1200" b="1" dirty="0" err="1" smtClean="0">
                <a:solidFill>
                  <a:srgbClr val="595959"/>
                </a:solidFill>
                <a:latin typeface="Calibri" panose="020F0502020204030204" pitchFamily="34" charset="0"/>
              </a:rPr>
              <a:t>situación</a:t>
            </a:r>
            <a:r>
              <a:rPr lang="pt-PT" sz="1200" b="1" dirty="0" smtClean="0">
                <a:solidFill>
                  <a:srgbClr val="595959"/>
                </a:solidFill>
                <a:latin typeface="Calibri" panose="020F0502020204030204" pitchFamily="34" charset="0"/>
              </a:rPr>
              <a:t> </a:t>
            </a:r>
            <a:r>
              <a:rPr lang="pt-PT" sz="1200" b="1" dirty="0" err="1" smtClean="0">
                <a:solidFill>
                  <a:srgbClr val="595959"/>
                </a:solidFill>
                <a:latin typeface="Calibri" panose="020F0502020204030204" pitchFamily="34" charset="0"/>
              </a:rPr>
              <a:t>actual</a:t>
            </a:r>
            <a:endParaRPr lang="pt-PT" sz="1200" b="1" dirty="0">
              <a:solidFill>
                <a:srgbClr val="595959"/>
              </a:solidFill>
              <a:latin typeface="Calibri" panose="020F0502020204030204" pitchFamily="34" charset="0"/>
            </a:endParaRPr>
          </a:p>
        </p:txBody>
      </p:sp>
      <p:sp>
        <p:nvSpPr>
          <p:cNvPr id="28" name="Rectângulo 73"/>
          <p:cNvSpPr>
            <a:spLocks noChangeArrowheads="1"/>
          </p:cNvSpPr>
          <p:nvPr/>
        </p:nvSpPr>
        <p:spPr bwMode="auto">
          <a:xfrm>
            <a:off x="2667267" y="524245"/>
            <a:ext cx="4715094" cy="515826"/>
          </a:xfrm>
          <a:prstGeom prst="rect">
            <a:avLst/>
          </a:prstGeom>
          <a:ln w="19050">
            <a:headEnd/>
            <a:tailEnd/>
          </a:ln>
          <a:extLst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66261" tIns="33132" rIns="66261" bIns="33132"/>
          <a:lstStyle>
            <a:defPPr>
              <a:defRPr lang="de-DE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999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610" indent="-48691" algn="ctr" rtl="0" fontAlgn="base">
              <a:spcBef>
                <a:spcPct val="0"/>
              </a:spcBef>
              <a:spcAft>
                <a:spcPct val="0"/>
              </a:spcAft>
              <a:defRPr sz="1999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21167" indent="-99330" algn="ctr" rtl="0" fontAlgn="base">
              <a:spcBef>
                <a:spcPct val="0"/>
              </a:spcBef>
              <a:spcAft>
                <a:spcPct val="0"/>
              </a:spcAft>
              <a:defRPr sz="1999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30776" indent="-148021" algn="ctr" rtl="0" fontAlgn="base">
              <a:spcBef>
                <a:spcPct val="0"/>
              </a:spcBef>
              <a:spcAft>
                <a:spcPct val="0"/>
              </a:spcAft>
              <a:defRPr sz="1999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42334" indent="-198659" algn="ctr" rtl="0" fontAlgn="base">
              <a:spcBef>
                <a:spcPct val="0"/>
              </a:spcBef>
              <a:spcAft>
                <a:spcPct val="0"/>
              </a:spcAft>
              <a:defRPr sz="1999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804595" algn="l" defTabSz="1121837" rtl="0" eaLnBrk="1" latinLnBrk="0" hangingPunct="1">
              <a:defRPr sz="1999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365512" algn="l" defTabSz="1121837" rtl="0" eaLnBrk="1" latinLnBrk="0" hangingPunct="1">
              <a:defRPr sz="1999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926432" algn="l" defTabSz="1121837" rtl="0" eaLnBrk="1" latinLnBrk="0" hangingPunct="1">
              <a:defRPr sz="1999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487350" algn="l" defTabSz="1121837" rtl="0" eaLnBrk="1" latinLnBrk="0" hangingPunct="1">
              <a:defRPr sz="1999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l" defTabSz="693735">
              <a:spcBef>
                <a:spcPts val="177"/>
              </a:spcBef>
            </a:pPr>
            <a:r>
              <a:rPr lang="pt-PT" sz="1000" dirty="0" smtClean="0">
                <a:solidFill>
                  <a:prstClr val="black"/>
                </a:solidFill>
                <a:latin typeface="Calibri" panose="020F0502020204030204" pitchFamily="34" charset="0"/>
              </a:rPr>
              <a:t>Equipo:  </a:t>
            </a:r>
            <a:endParaRPr lang="pt-PT" sz="1000" dirty="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sp>
        <p:nvSpPr>
          <p:cNvPr id="29" name="Rectângulo 73"/>
          <p:cNvSpPr>
            <a:spLocks noChangeArrowheads="1"/>
          </p:cNvSpPr>
          <p:nvPr/>
        </p:nvSpPr>
        <p:spPr bwMode="auto">
          <a:xfrm>
            <a:off x="7382922" y="524243"/>
            <a:ext cx="4481419" cy="515827"/>
          </a:xfrm>
          <a:prstGeom prst="rect">
            <a:avLst/>
          </a:prstGeom>
          <a:ln w="19050">
            <a:headEnd/>
            <a:tailEnd/>
          </a:ln>
          <a:extLst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66261" tIns="33132" rIns="66261" bIns="33132"/>
          <a:lstStyle>
            <a:defPPr>
              <a:defRPr lang="de-DE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999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610" indent="-48691" algn="ctr" rtl="0" fontAlgn="base">
              <a:spcBef>
                <a:spcPct val="0"/>
              </a:spcBef>
              <a:spcAft>
                <a:spcPct val="0"/>
              </a:spcAft>
              <a:defRPr sz="1999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21167" indent="-99330" algn="ctr" rtl="0" fontAlgn="base">
              <a:spcBef>
                <a:spcPct val="0"/>
              </a:spcBef>
              <a:spcAft>
                <a:spcPct val="0"/>
              </a:spcAft>
              <a:defRPr sz="1999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30776" indent="-148021" algn="ctr" rtl="0" fontAlgn="base">
              <a:spcBef>
                <a:spcPct val="0"/>
              </a:spcBef>
              <a:spcAft>
                <a:spcPct val="0"/>
              </a:spcAft>
              <a:defRPr sz="1999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42334" indent="-198659" algn="ctr" rtl="0" fontAlgn="base">
              <a:spcBef>
                <a:spcPct val="0"/>
              </a:spcBef>
              <a:spcAft>
                <a:spcPct val="0"/>
              </a:spcAft>
              <a:defRPr sz="1999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804595" algn="l" defTabSz="1121837" rtl="0" eaLnBrk="1" latinLnBrk="0" hangingPunct="1">
              <a:defRPr sz="1999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365512" algn="l" defTabSz="1121837" rtl="0" eaLnBrk="1" latinLnBrk="0" hangingPunct="1">
              <a:defRPr sz="1999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926432" algn="l" defTabSz="1121837" rtl="0" eaLnBrk="1" latinLnBrk="0" hangingPunct="1">
              <a:defRPr sz="1999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487350" algn="l" defTabSz="1121837" rtl="0" eaLnBrk="1" latinLnBrk="0" hangingPunct="1">
              <a:defRPr sz="1999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just" defTabSz="693735"/>
            <a:r>
              <a:rPr lang="pt-PT" sz="1000" dirty="0" err="1" smtClean="0">
                <a:solidFill>
                  <a:prstClr val="black"/>
                </a:solidFill>
                <a:latin typeface="Calibri" panose="020F0502020204030204" pitchFamily="34" charset="0"/>
              </a:rPr>
              <a:t>Responsable</a:t>
            </a:r>
            <a:r>
              <a:rPr lang="pt-PT" sz="1000" dirty="0" smtClean="0">
                <a:solidFill>
                  <a:prstClr val="black"/>
                </a:solidFill>
                <a:latin typeface="Calibri" panose="020F0502020204030204" pitchFamily="34" charset="0"/>
              </a:rPr>
              <a:t>:</a:t>
            </a:r>
            <a:endParaRPr lang="pt-PT" sz="1000" dirty="0">
              <a:solidFill>
                <a:prstClr val="black"/>
              </a:solidFill>
              <a:latin typeface="Calibri" panose="020F0502020204030204" pitchFamily="34" charset="0"/>
            </a:endParaRPr>
          </a:p>
          <a:p>
            <a:pPr algn="just" defTabSz="693735"/>
            <a:endParaRPr lang="pt-PT" sz="1000" dirty="0" smtClean="0">
              <a:solidFill>
                <a:prstClr val="black"/>
              </a:solidFill>
              <a:latin typeface="Calibri" panose="020F0502020204030204" pitchFamily="34" charset="0"/>
            </a:endParaRPr>
          </a:p>
          <a:p>
            <a:pPr algn="just" defTabSz="693735"/>
            <a:r>
              <a:rPr lang="pt-PT" sz="1000" dirty="0" smtClean="0">
                <a:solidFill>
                  <a:prstClr val="black"/>
                </a:solidFill>
                <a:latin typeface="Calibri" panose="020F0502020204030204" pitchFamily="34" charset="0"/>
              </a:rPr>
              <a:t>Patrocinador</a:t>
            </a:r>
            <a:r>
              <a:rPr lang="pt-PT" sz="1000" dirty="0">
                <a:solidFill>
                  <a:prstClr val="black"/>
                </a:solidFill>
                <a:latin typeface="Calibri" panose="020F0502020204030204" pitchFamily="34" charset="0"/>
              </a:rPr>
              <a:t>: </a:t>
            </a:r>
            <a:endParaRPr lang="pt-PT" sz="1000" dirty="0">
              <a:solidFill>
                <a:srgbClr val="595959"/>
              </a:solidFill>
              <a:latin typeface="Calibri" panose="020F0502020204030204" pitchFamily="34" charset="0"/>
            </a:endParaRPr>
          </a:p>
        </p:txBody>
      </p:sp>
      <p:sp>
        <p:nvSpPr>
          <p:cNvPr id="30" name="Rectângulo 73"/>
          <p:cNvSpPr>
            <a:spLocks noChangeArrowheads="1"/>
          </p:cNvSpPr>
          <p:nvPr/>
        </p:nvSpPr>
        <p:spPr bwMode="auto">
          <a:xfrm>
            <a:off x="11783771" y="33225"/>
            <a:ext cx="933922" cy="367036"/>
          </a:xfrm>
          <a:prstGeom prst="rect">
            <a:avLst/>
          </a:prstGeom>
          <a:ln w="19050">
            <a:headEnd/>
            <a:tailEnd/>
          </a:ln>
          <a:extLst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66261" tIns="33132" rIns="66261" bIns="33132"/>
          <a:lstStyle>
            <a:defPPr>
              <a:defRPr lang="de-DE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999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610" indent="-48691" algn="ctr" rtl="0" fontAlgn="base">
              <a:spcBef>
                <a:spcPct val="0"/>
              </a:spcBef>
              <a:spcAft>
                <a:spcPct val="0"/>
              </a:spcAft>
              <a:defRPr sz="1999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21167" indent="-99330" algn="ctr" rtl="0" fontAlgn="base">
              <a:spcBef>
                <a:spcPct val="0"/>
              </a:spcBef>
              <a:spcAft>
                <a:spcPct val="0"/>
              </a:spcAft>
              <a:defRPr sz="1999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30776" indent="-148021" algn="ctr" rtl="0" fontAlgn="base">
              <a:spcBef>
                <a:spcPct val="0"/>
              </a:spcBef>
              <a:spcAft>
                <a:spcPct val="0"/>
              </a:spcAft>
              <a:defRPr sz="1999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42334" indent="-198659" algn="ctr" rtl="0" fontAlgn="base">
              <a:spcBef>
                <a:spcPct val="0"/>
              </a:spcBef>
              <a:spcAft>
                <a:spcPct val="0"/>
              </a:spcAft>
              <a:defRPr sz="1999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804595" algn="l" defTabSz="1121837" rtl="0" eaLnBrk="1" latinLnBrk="0" hangingPunct="1">
              <a:defRPr sz="1999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365512" algn="l" defTabSz="1121837" rtl="0" eaLnBrk="1" latinLnBrk="0" hangingPunct="1">
              <a:defRPr sz="1999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926432" algn="l" defTabSz="1121837" rtl="0" eaLnBrk="1" latinLnBrk="0" hangingPunct="1">
              <a:defRPr sz="1999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487350" algn="l" defTabSz="1121837" rtl="0" eaLnBrk="1" latinLnBrk="0" hangingPunct="1">
              <a:defRPr sz="1999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l" defTabSz="693735">
              <a:spcBef>
                <a:spcPts val="177"/>
              </a:spcBef>
            </a:pPr>
            <a:r>
              <a:rPr lang="pt-PT" sz="900" dirty="0" smtClean="0">
                <a:solidFill>
                  <a:prstClr val="black"/>
                </a:solidFill>
                <a:latin typeface="Calibri" panose="020F0502020204030204" pitchFamily="34" charset="0"/>
              </a:rPr>
              <a:t>Fecha de</a:t>
            </a:r>
            <a:r>
              <a:rPr lang="pt-PT" sz="900" dirty="0" smtClean="0">
                <a:solidFill>
                  <a:prstClr val="black"/>
                </a:solidFill>
                <a:latin typeface="Calibri" panose="020F0502020204030204" pitchFamily="34" charset="0"/>
              </a:rPr>
              <a:t> Inico</a:t>
            </a:r>
            <a:r>
              <a:rPr lang="pt-PT" sz="900" dirty="0">
                <a:solidFill>
                  <a:prstClr val="black"/>
                </a:solidFill>
                <a:latin typeface="Calibri" panose="020F0502020204030204" pitchFamily="34" charset="0"/>
              </a:rPr>
              <a:t>:</a:t>
            </a:r>
          </a:p>
          <a:p>
            <a:pPr algn="l" defTabSz="693735">
              <a:spcBef>
                <a:spcPts val="177"/>
              </a:spcBef>
            </a:pPr>
            <a:endParaRPr lang="pt-PT" sz="900" dirty="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sp>
        <p:nvSpPr>
          <p:cNvPr id="31" name="Rectângulo 73"/>
          <p:cNvSpPr>
            <a:spLocks noChangeArrowheads="1"/>
          </p:cNvSpPr>
          <p:nvPr/>
        </p:nvSpPr>
        <p:spPr bwMode="auto">
          <a:xfrm>
            <a:off x="2667267" y="33226"/>
            <a:ext cx="4715094" cy="491018"/>
          </a:xfrm>
          <a:prstGeom prst="rect">
            <a:avLst/>
          </a:prstGeom>
          <a:ln w="19050">
            <a:headEnd/>
            <a:tailEnd/>
          </a:ln>
          <a:extLst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66261" tIns="33132" rIns="66261" bIns="33132"/>
          <a:lstStyle>
            <a:defPPr>
              <a:defRPr lang="de-DE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999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610" indent="-48691" algn="ctr" rtl="0" fontAlgn="base">
              <a:spcBef>
                <a:spcPct val="0"/>
              </a:spcBef>
              <a:spcAft>
                <a:spcPct val="0"/>
              </a:spcAft>
              <a:defRPr sz="1999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21167" indent="-99330" algn="ctr" rtl="0" fontAlgn="base">
              <a:spcBef>
                <a:spcPct val="0"/>
              </a:spcBef>
              <a:spcAft>
                <a:spcPct val="0"/>
              </a:spcAft>
              <a:defRPr sz="1999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30776" indent="-148021" algn="ctr" rtl="0" fontAlgn="base">
              <a:spcBef>
                <a:spcPct val="0"/>
              </a:spcBef>
              <a:spcAft>
                <a:spcPct val="0"/>
              </a:spcAft>
              <a:defRPr sz="1999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42334" indent="-198659" algn="ctr" rtl="0" fontAlgn="base">
              <a:spcBef>
                <a:spcPct val="0"/>
              </a:spcBef>
              <a:spcAft>
                <a:spcPct val="0"/>
              </a:spcAft>
              <a:defRPr sz="1999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804595" algn="l" defTabSz="1121837" rtl="0" eaLnBrk="1" latinLnBrk="0" hangingPunct="1">
              <a:defRPr sz="1999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365512" algn="l" defTabSz="1121837" rtl="0" eaLnBrk="1" latinLnBrk="0" hangingPunct="1">
              <a:defRPr sz="1999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926432" algn="l" defTabSz="1121837" rtl="0" eaLnBrk="1" latinLnBrk="0" hangingPunct="1">
              <a:defRPr sz="1999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487350" algn="l" defTabSz="1121837" rtl="0" eaLnBrk="1" latinLnBrk="0" hangingPunct="1">
              <a:defRPr sz="1999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l" defTabSz="693735">
              <a:spcBef>
                <a:spcPts val="177"/>
              </a:spcBef>
            </a:pPr>
            <a:r>
              <a:rPr lang="pt-PT" sz="1000" dirty="0">
                <a:solidFill>
                  <a:prstClr val="black"/>
                </a:solidFill>
                <a:latin typeface="Calibri" panose="020F0502020204030204" pitchFamily="34" charset="0"/>
              </a:rPr>
              <a:t>Empresa:  </a:t>
            </a:r>
          </a:p>
        </p:txBody>
      </p:sp>
      <p:sp>
        <p:nvSpPr>
          <p:cNvPr id="32" name="Rectângulo 73"/>
          <p:cNvSpPr>
            <a:spLocks noChangeArrowheads="1"/>
          </p:cNvSpPr>
          <p:nvPr/>
        </p:nvSpPr>
        <p:spPr bwMode="auto">
          <a:xfrm>
            <a:off x="7382361" y="33226"/>
            <a:ext cx="4401409" cy="491019"/>
          </a:xfrm>
          <a:prstGeom prst="rect">
            <a:avLst/>
          </a:prstGeom>
          <a:ln w="19050">
            <a:headEnd/>
            <a:tailEnd/>
          </a:ln>
          <a:extLst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66261" tIns="33132" rIns="66261" bIns="33132"/>
          <a:lstStyle>
            <a:defPPr>
              <a:defRPr lang="de-DE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999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610" indent="-48691" algn="ctr" rtl="0" fontAlgn="base">
              <a:spcBef>
                <a:spcPct val="0"/>
              </a:spcBef>
              <a:spcAft>
                <a:spcPct val="0"/>
              </a:spcAft>
              <a:defRPr sz="1999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21167" indent="-99330" algn="ctr" rtl="0" fontAlgn="base">
              <a:spcBef>
                <a:spcPct val="0"/>
              </a:spcBef>
              <a:spcAft>
                <a:spcPct val="0"/>
              </a:spcAft>
              <a:defRPr sz="1999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30776" indent="-148021" algn="ctr" rtl="0" fontAlgn="base">
              <a:spcBef>
                <a:spcPct val="0"/>
              </a:spcBef>
              <a:spcAft>
                <a:spcPct val="0"/>
              </a:spcAft>
              <a:defRPr sz="1999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42334" indent="-198659" algn="ctr" rtl="0" fontAlgn="base">
              <a:spcBef>
                <a:spcPct val="0"/>
              </a:spcBef>
              <a:spcAft>
                <a:spcPct val="0"/>
              </a:spcAft>
              <a:defRPr sz="1999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804595" algn="l" defTabSz="1121837" rtl="0" eaLnBrk="1" latinLnBrk="0" hangingPunct="1">
              <a:defRPr sz="1999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365512" algn="l" defTabSz="1121837" rtl="0" eaLnBrk="1" latinLnBrk="0" hangingPunct="1">
              <a:defRPr sz="1999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926432" algn="l" defTabSz="1121837" rtl="0" eaLnBrk="1" latinLnBrk="0" hangingPunct="1">
              <a:defRPr sz="1999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487350" algn="l" defTabSz="1121837" rtl="0" eaLnBrk="1" latinLnBrk="0" hangingPunct="1">
              <a:defRPr sz="1999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just" defTabSz="693735"/>
            <a:r>
              <a:rPr lang="pt-PT" sz="1000" dirty="0">
                <a:solidFill>
                  <a:prstClr val="black"/>
                </a:solidFill>
                <a:latin typeface="Calibri" panose="020F0502020204030204" pitchFamily="34" charset="0"/>
              </a:rPr>
              <a:t>Tema</a:t>
            </a:r>
            <a:r>
              <a:rPr lang="pt-PT" sz="900" dirty="0">
                <a:solidFill>
                  <a:prstClr val="black"/>
                </a:solidFill>
                <a:latin typeface="Calibri" panose="020F0502020204030204" pitchFamily="34" charset="0"/>
              </a:rPr>
              <a:t>: </a:t>
            </a:r>
            <a:endParaRPr lang="pt-PT" sz="900" dirty="0">
              <a:solidFill>
                <a:srgbClr val="595959"/>
              </a:solidFill>
              <a:latin typeface="Calibri" panose="020F0502020204030204" pitchFamily="34" charset="0"/>
            </a:endParaRPr>
          </a:p>
        </p:txBody>
      </p:sp>
      <p:sp>
        <p:nvSpPr>
          <p:cNvPr id="33" name="Rectângulo 73"/>
          <p:cNvSpPr>
            <a:spLocks noChangeArrowheads="1"/>
          </p:cNvSpPr>
          <p:nvPr/>
        </p:nvSpPr>
        <p:spPr bwMode="auto">
          <a:xfrm>
            <a:off x="11784331" y="400262"/>
            <a:ext cx="933362" cy="358194"/>
          </a:xfrm>
          <a:prstGeom prst="rect">
            <a:avLst/>
          </a:prstGeom>
          <a:ln w="19050">
            <a:headEnd/>
            <a:tailEnd/>
          </a:ln>
          <a:extLst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66261" tIns="33132" rIns="66261" bIns="33132"/>
          <a:lstStyle>
            <a:defPPr>
              <a:defRPr lang="de-DE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999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610" indent="-48691" algn="ctr" rtl="0" fontAlgn="base">
              <a:spcBef>
                <a:spcPct val="0"/>
              </a:spcBef>
              <a:spcAft>
                <a:spcPct val="0"/>
              </a:spcAft>
              <a:defRPr sz="1999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21167" indent="-99330" algn="ctr" rtl="0" fontAlgn="base">
              <a:spcBef>
                <a:spcPct val="0"/>
              </a:spcBef>
              <a:spcAft>
                <a:spcPct val="0"/>
              </a:spcAft>
              <a:defRPr sz="1999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30776" indent="-148021" algn="ctr" rtl="0" fontAlgn="base">
              <a:spcBef>
                <a:spcPct val="0"/>
              </a:spcBef>
              <a:spcAft>
                <a:spcPct val="0"/>
              </a:spcAft>
              <a:defRPr sz="1999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42334" indent="-198659" algn="ctr" rtl="0" fontAlgn="base">
              <a:spcBef>
                <a:spcPct val="0"/>
              </a:spcBef>
              <a:spcAft>
                <a:spcPct val="0"/>
              </a:spcAft>
              <a:defRPr sz="1999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804595" algn="l" defTabSz="1121837" rtl="0" eaLnBrk="1" latinLnBrk="0" hangingPunct="1">
              <a:defRPr sz="1999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365512" algn="l" defTabSz="1121837" rtl="0" eaLnBrk="1" latinLnBrk="0" hangingPunct="1">
              <a:defRPr sz="1999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926432" algn="l" defTabSz="1121837" rtl="0" eaLnBrk="1" latinLnBrk="0" hangingPunct="1">
              <a:defRPr sz="1999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487350" algn="l" defTabSz="1121837" rtl="0" eaLnBrk="1" latinLnBrk="0" hangingPunct="1">
              <a:defRPr sz="1999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l" defTabSz="693735">
              <a:spcBef>
                <a:spcPts val="177"/>
              </a:spcBef>
            </a:pPr>
            <a:r>
              <a:rPr lang="pt-PT" sz="900" dirty="0" smtClean="0">
                <a:solidFill>
                  <a:prstClr val="black"/>
                </a:solidFill>
                <a:latin typeface="Calibri" panose="020F0502020204030204" pitchFamily="34" charset="0"/>
              </a:rPr>
              <a:t>Fecha de </a:t>
            </a:r>
            <a:r>
              <a:rPr lang="pt-PT" sz="900" dirty="0" err="1" smtClean="0">
                <a:solidFill>
                  <a:prstClr val="black"/>
                </a:solidFill>
                <a:latin typeface="Calibri" panose="020F0502020204030204" pitchFamily="34" charset="0"/>
              </a:rPr>
              <a:t>cierre</a:t>
            </a:r>
            <a:r>
              <a:rPr lang="pt-PT" sz="900" dirty="0" smtClean="0">
                <a:solidFill>
                  <a:prstClr val="black"/>
                </a:solidFill>
                <a:latin typeface="Calibri" panose="020F0502020204030204" pitchFamily="34" charset="0"/>
              </a:rPr>
              <a:t>:</a:t>
            </a:r>
            <a:endParaRPr lang="pt-PT" sz="900" dirty="0">
              <a:solidFill>
                <a:prstClr val="black"/>
              </a:solidFill>
              <a:latin typeface="Calibri" panose="020F0502020204030204" pitchFamily="34" charset="0"/>
            </a:endParaRPr>
          </a:p>
          <a:p>
            <a:pPr algn="l" defTabSz="693735">
              <a:spcBef>
                <a:spcPts val="177"/>
              </a:spcBef>
            </a:pPr>
            <a:endParaRPr lang="pt-PT" sz="900" dirty="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sp>
        <p:nvSpPr>
          <p:cNvPr id="37" name="Rectângulo 73"/>
          <p:cNvSpPr>
            <a:spLocks noChangeArrowheads="1"/>
          </p:cNvSpPr>
          <p:nvPr/>
        </p:nvSpPr>
        <p:spPr bwMode="auto">
          <a:xfrm>
            <a:off x="11783771" y="758456"/>
            <a:ext cx="933922" cy="281613"/>
          </a:xfrm>
          <a:prstGeom prst="rect">
            <a:avLst/>
          </a:prstGeom>
          <a:ln w="19050">
            <a:headEnd/>
            <a:tailEnd/>
          </a:ln>
          <a:extLst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66261" tIns="33132" rIns="66261" bIns="33132"/>
          <a:lstStyle>
            <a:defPPr>
              <a:defRPr lang="de-DE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999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610" indent="-48691" algn="ctr" rtl="0" fontAlgn="base">
              <a:spcBef>
                <a:spcPct val="0"/>
              </a:spcBef>
              <a:spcAft>
                <a:spcPct val="0"/>
              </a:spcAft>
              <a:defRPr sz="1999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21167" indent="-99330" algn="ctr" rtl="0" fontAlgn="base">
              <a:spcBef>
                <a:spcPct val="0"/>
              </a:spcBef>
              <a:spcAft>
                <a:spcPct val="0"/>
              </a:spcAft>
              <a:defRPr sz="1999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30776" indent="-148021" algn="ctr" rtl="0" fontAlgn="base">
              <a:spcBef>
                <a:spcPct val="0"/>
              </a:spcBef>
              <a:spcAft>
                <a:spcPct val="0"/>
              </a:spcAft>
              <a:defRPr sz="1999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42334" indent="-198659" algn="ctr" rtl="0" fontAlgn="base">
              <a:spcBef>
                <a:spcPct val="0"/>
              </a:spcBef>
              <a:spcAft>
                <a:spcPct val="0"/>
              </a:spcAft>
              <a:defRPr sz="1999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804595" algn="l" defTabSz="1121837" rtl="0" eaLnBrk="1" latinLnBrk="0" hangingPunct="1">
              <a:defRPr sz="1999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365512" algn="l" defTabSz="1121837" rtl="0" eaLnBrk="1" latinLnBrk="0" hangingPunct="1">
              <a:defRPr sz="1999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926432" algn="l" defTabSz="1121837" rtl="0" eaLnBrk="1" latinLnBrk="0" hangingPunct="1">
              <a:defRPr sz="1999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487350" algn="l" defTabSz="1121837" rtl="0" eaLnBrk="1" latinLnBrk="0" hangingPunct="1">
              <a:defRPr sz="1999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l" defTabSz="693735">
              <a:spcBef>
                <a:spcPts val="177"/>
              </a:spcBef>
            </a:pPr>
            <a:r>
              <a:rPr lang="pt-PT" sz="900" dirty="0" err="1" smtClean="0">
                <a:solidFill>
                  <a:prstClr val="black"/>
                </a:solidFill>
                <a:latin typeface="Calibri" panose="020F0502020204030204" pitchFamily="34" charset="0"/>
              </a:rPr>
              <a:t>Versión</a:t>
            </a:r>
            <a:r>
              <a:rPr lang="pt-PT" sz="900" dirty="0" smtClean="0">
                <a:solidFill>
                  <a:prstClr val="black"/>
                </a:solidFill>
                <a:latin typeface="Calibri" panose="020F0502020204030204" pitchFamily="34" charset="0"/>
              </a:rPr>
              <a:t>:</a:t>
            </a:r>
            <a:endParaRPr lang="pt-PT" sz="900" dirty="0">
              <a:solidFill>
                <a:prstClr val="black"/>
              </a:solidFill>
              <a:latin typeface="Calibri" panose="020F0502020204030204" pitchFamily="34" charset="0"/>
            </a:endParaRPr>
          </a:p>
          <a:p>
            <a:pPr algn="l" defTabSz="693735">
              <a:spcBef>
                <a:spcPts val="177"/>
              </a:spcBef>
            </a:pPr>
            <a:endParaRPr lang="pt-PT" sz="900" dirty="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sp>
        <p:nvSpPr>
          <p:cNvPr id="39" name="Rectângulo 73"/>
          <p:cNvSpPr>
            <a:spLocks noChangeArrowheads="1"/>
          </p:cNvSpPr>
          <p:nvPr/>
        </p:nvSpPr>
        <p:spPr bwMode="auto">
          <a:xfrm>
            <a:off x="6401763" y="1077196"/>
            <a:ext cx="6300000" cy="5104497"/>
          </a:xfrm>
          <a:prstGeom prst="rect">
            <a:avLst/>
          </a:prstGeom>
          <a:ln>
            <a:headEnd/>
            <a:tailEnd/>
          </a:ln>
          <a:extLst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66261" tIns="33132" rIns="66261" bIns="33132"/>
          <a:lstStyle>
            <a:defPPr>
              <a:defRPr lang="de-DE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999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610" indent="-48691" algn="ctr" rtl="0" fontAlgn="base">
              <a:spcBef>
                <a:spcPct val="0"/>
              </a:spcBef>
              <a:spcAft>
                <a:spcPct val="0"/>
              </a:spcAft>
              <a:defRPr sz="1999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21167" indent="-99330" algn="ctr" rtl="0" fontAlgn="base">
              <a:spcBef>
                <a:spcPct val="0"/>
              </a:spcBef>
              <a:spcAft>
                <a:spcPct val="0"/>
              </a:spcAft>
              <a:defRPr sz="1999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30776" indent="-148021" algn="ctr" rtl="0" fontAlgn="base">
              <a:spcBef>
                <a:spcPct val="0"/>
              </a:spcBef>
              <a:spcAft>
                <a:spcPct val="0"/>
              </a:spcAft>
              <a:defRPr sz="1999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42334" indent="-198659" algn="ctr" rtl="0" fontAlgn="base">
              <a:spcBef>
                <a:spcPct val="0"/>
              </a:spcBef>
              <a:spcAft>
                <a:spcPct val="0"/>
              </a:spcAft>
              <a:defRPr sz="1999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804595" algn="l" defTabSz="1121837" rtl="0" eaLnBrk="1" latinLnBrk="0" hangingPunct="1">
              <a:defRPr sz="1999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365512" algn="l" defTabSz="1121837" rtl="0" eaLnBrk="1" latinLnBrk="0" hangingPunct="1">
              <a:defRPr sz="1999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926432" algn="l" defTabSz="1121837" rtl="0" eaLnBrk="1" latinLnBrk="0" hangingPunct="1">
              <a:defRPr sz="1999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487350" algn="l" defTabSz="1121837" rtl="0" eaLnBrk="1" latinLnBrk="0" hangingPunct="1">
              <a:defRPr sz="1999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l" defTabSz="693735">
              <a:defRPr/>
            </a:pPr>
            <a:endParaRPr lang="pt-PT" sz="1050" dirty="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sp>
        <p:nvSpPr>
          <p:cNvPr id="40" name="Título 4"/>
          <p:cNvSpPr txBox="1">
            <a:spLocks/>
          </p:cNvSpPr>
          <p:nvPr/>
        </p:nvSpPr>
        <p:spPr bwMode="auto">
          <a:xfrm>
            <a:off x="6415716" y="1087787"/>
            <a:ext cx="218394" cy="148836"/>
          </a:xfrm>
          <a:prstGeom prst="rect">
            <a:avLst/>
          </a:prstGeom>
          <a:solidFill>
            <a:srgbClr val="0070C0"/>
          </a:solidFill>
          <a:ln w="12700">
            <a:solidFill>
              <a:schemeClr val="accent1">
                <a:lumMod val="75000"/>
              </a:schemeClr>
            </a:solidFill>
            <a:miter lim="800000"/>
            <a:headEnd/>
            <a:tailEnd/>
          </a:ln>
          <a:extLst/>
        </p:spPr>
        <p:txBody>
          <a:bodyPr lIns="0" tIns="0" rIns="0" bIns="0" anchor="ctr"/>
          <a:lstStyle>
            <a:lvl1pPr eaLnBrk="0" hangingPunct="0">
              <a:tabLst>
                <a:tab pos="2335213" algn="l"/>
              </a:tabLs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tabLst>
                <a:tab pos="2335213" algn="l"/>
              </a:tabLs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tabLst>
                <a:tab pos="2335213" algn="l"/>
              </a:tabLs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tabLst>
                <a:tab pos="2335213" algn="l"/>
              </a:tabLs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tabLst>
                <a:tab pos="2335213" algn="l"/>
              </a:tabLs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335213" algn="l"/>
              </a:tabLs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335213" algn="l"/>
              </a:tabLs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335213" algn="l"/>
              </a:tabLs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335213" algn="l"/>
              </a:tabLs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defTabSz="806517">
              <a:spcBef>
                <a:spcPts val="354"/>
              </a:spcBef>
            </a:pPr>
            <a:r>
              <a:rPr lang="pt-PT" sz="1200" b="1" dirty="0">
                <a:solidFill>
                  <a:schemeClr val="bg1"/>
                </a:solidFill>
                <a:latin typeface="Calibri" panose="020F0502020204030204" pitchFamily="34" charset="0"/>
              </a:rPr>
              <a:t>3</a:t>
            </a:r>
          </a:p>
        </p:txBody>
      </p:sp>
      <p:sp>
        <p:nvSpPr>
          <p:cNvPr id="41" name="Título 4"/>
          <p:cNvSpPr txBox="1">
            <a:spLocks/>
          </p:cNvSpPr>
          <p:nvPr/>
        </p:nvSpPr>
        <p:spPr bwMode="auto">
          <a:xfrm>
            <a:off x="6408392" y="1081606"/>
            <a:ext cx="6313265" cy="155017"/>
          </a:xfrm>
          <a:prstGeom prst="rect">
            <a:avLst/>
          </a:prstGeom>
          <a:ln w="9525">
            <a:headEnd/>
            <a:tailEnd/>
          </a:ln>
          <a:extLst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0" tIns="0" rIns="0" bIns="0" anchor="ctr"/>
          <a:lstStyle>
            <a:lvl1pPr eaLnBrk="0" hangingPunct="0">
              <a:tabLst>
                <a:tab pos="2335213" algn="l"/>
              </a:tabLs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tabLst>
                <a:tab pos="2335213" algn="l"/>
              </a:tabLs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tabLst>
                <a:tab pos="2335213" algn="l"/>
              </a:tabLs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tabLst>
                <a:tab pos="2335213" algn="l"/>
              </a:tabLs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tabLst>
                <a:tab pos="2335213" algn="l"/>
              </a:tabLs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335213" algn="l"/>
              </a:tabLs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335213" algn="l"/>
              </a:tabLs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335213" algn="l"/>
              </a:tabLs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335213" algn="l"/>
              </a:tabLs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defTabSz="806517">
              <a:spcBef>
                <a:spcPts val="354"/>
              </a:spcBef>
            </a:pPr>
            <a:r>
              <a:rPr lang="pt-PT" sz="1200" b="1" dirty="0" smtClean="0">
                <a:solidFill>
                  <a:srgbClr val="595959"/>
                </a:solidFill>
                <a:latin typeface="Calibri" panose="020F0502020204030204" pitchFamily="34" charset="0"/>
              </a:rPr>
              <a:t>Definir la </a:t>
            </a:r>
            <a:r>
              <a:rPr lang="pt-PT" sz="1200" b="1" dirty="0" err="1" smtClean="0">
                <a:solidFill>
                  <a:srgbClr val="595959"/>
                </a:solidFill>
                <a:latin typeface="Calibri" panose="020F0502020204030204" pitchFamily="34" charset="0"/>
              </a:rPr>
              <a:t>solución</a:t>
            </a:r>
            <a:r>
              <a:rPr lang="pt-PT" sz="1200" b="1" dirty="0" smtClean="0">
                <a:solidFill>
                  <a:srgbClr val="595959"/>
                </a:solidFill>
                <a:latin typeface="Calibri" panose="020F0502020204030204" pitchFamily="34" charset="0"/>
              </a:rPr>
              <a:t> y el </a:t>
            </a:r>
            <a:r>
              <a:rPr lang="pt-PT" sz="1200" b="1" dirty="0" err="1" smtClean="0">
                <a:solidFill>
                  <a:srgbClr val="595959"/>
                </a:solidFill>
                <a:latin typeface="Calibri" panose="020F0502020204030204" pitchFamily="34" charset="0"/>
              </a:rPr>
              <a:t>Plan</a:t>
            </a:r>
            <a:r>
              <a:rPr lang="pt-PT" sz="1200" b="1" dirty="0" smtClean="0">
                <a:solidFill>
                  <a:srgbClr val="595959"/>
                </a:solidFill>
                <a:latin typeface="Calibri" panose="020F0502020204030204" pitchFamily="34" charset="0"/>
              </a:rPr>
              <a:t> de </a:t>
            </a:r>
            <a:r>
              <a:rPr lang="pt-PT" sz="1200" b="1" dirty="0" err="1" smtClean="0">
                <a:solidFill>
                  <a:srgbClr val="595959"/>
                </a:solidFill>
                <a:latin typeface="Calibri" panose="020F0502020204030204" pitchFamily="34" charset="0"/>
              </a:rPr>
              <a:t>Acción</a:t>
            </a:r>
            <a:endParaRPr lang="pt-PT" sz="1200" b="1" dirty="0">
              <a:solidFill>
                <a:srgbClr val="595959"/>
              </a:solidFill>
              <a:latin typeface="Calibri" panose="020F0502020204030204" pitchFamily="34" charset="0"/>
            </a:endParaRPr>
          </a:p>
        </p:txBody>
      </p:sp>
      <p:sp>
        <p:nvSpPr>
          <p:cNvPr id="43" name="Rectângulo 73"/>
          <p:cNvSpPr>
            <a:spLocks noChangeArrowheads="1"/>
          </p:cNvSpPr>
          <p:nvPr/>
        </p:nvSpPr>
        <p:spPr bwMode="auto">
          <a:xfrm>
            <a:off x="73153" y="6328254"/>
            <a:ext cx="6343956" cy="3240000"/>
          </a:xfrm>
          <a:prstGeom prst="rect">
            <a:avLst/>
          </a:prstGeom>
          <a:ln>
            <a:headEnd/>
            <a:tailEnd/>
          </a:ln>
          <a:extLst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66261" tIns="33132" rIns="66261" bIns="33132"/>
          <a:lstStyle>
            <a:defPPr>
              <a:defRPr lang="de-DE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999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610" indent="-48691" algn="ctr" rtl="0" fontAlgn="base">
              <a:spcBef>
                <a:spcPct val="0"/>
              </a:spcBef>
              <a:spcAft>
                <a:spcPct val="0"/>
              </a:spcAft>
              <a:defRPr sz="1999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21167" indent="-99330" algn="ctr" rtl="0" fontAlgn="base">
              <a:spcBef>
                <a:spcPct val="0"/>
              </a:spcBef>
              <a:spcAft>
                <a:spcPct val="0"/>
              </a:spcAft>
              <a:defRPr sz="1999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30776" indent="-148021" algn="ctr" rtl="0" fontAlgn="base">
              <a:spcBef>
                <a:spcPct val="0"/>
              </a:spcBef>
              <a:spcAft>
                <a:spcPct val="0"/>
              </a:spcAft>
              <a:defRPr sz="1999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42334" indent="-198659" algn="ctr" rtl="0" fontAlgn="base">
              <a:spcBef>
                <a:spcPct val="0"/>
              </a:spcBef>
              <a:spcAft>
                <a:spcPct val="0"/>
              </a:spcAft>
              <a:defRPr sz="1999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804595" algn="l" defTabSz="1121837" rtl="0" eaLnBrk="1" latinLnBrk="0" hangingPunct="1">
              <a:defRPr sz="1999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365512" algn="l" defTabSz="1121837" rtl="0" eaLnBrk="1" latinLnBrk="0" hangingPunct="1">
              <a:defRPr sz="1999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926432" algn="l" defTabSz="1121837" rtl="0" eaLnBrk="1" latinLnBrk="0" hangingPunct="1">
              <a:defRPr sz="1999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487350" algn="l" defTabSz="1121837" rtl="0" eaLnBrk="1" latinLnBrk="0" hangingPunct="1">
              <a:defRPr sz="1999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l" defTabSz="693735">
              <a:defRPr/>
            </a:pPr>
            <a:endParaRPr lang="pt-PT" sz="1050" dirty="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sp>
        <p:nvSpPr>
          <p:cNvPr id="44" name="Título 4"/>
          <p:cNvSpPr txBox="1">
            <a:spLocks/>
          </p:cNvSpPr>
          <p:nvPr/>
        </p:nvSpPr>
        <p:spPr bwMode="auto">
          <a:xfrm>
            <a:off x="73152" y="6180600"/>
            <a:ext cx="232348" cy="148836"/>
          </a:xfrm>
          <a:prstGeom prst="rect">
            <a:avLst/>
          </a:prstGeom>
          <a:solidFill>
            <a:srgbClr val="0070C0"/>
          </a:solidFill>
          <a:ln w="12700">
            <a:solidFill>
              <a:schemeClr val="accent1">
                <a:lumMod val="75000"/>
              </a:schemeClr>
            </a:solidFill>
            <a:miter lim="800000"/>
            <a:headEnd/>
            <a:tailEnd/>
          </a:ln>
          <a:extLst/>
        </p:spPr>
        <p:txBody>
          <a:bodyPr lIns="0" tIns="0" rIns="0" bIns="0" anchor="ctr"/>
          <a:lstStyle>
            <a:lvl1pPr eaLnBrk="0" hangingPunct="0">
              <a:tabLst>
                <a:tab pos="2335213" algn="l"/>
              </a:tabLs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tabLst>
                <a:tab pos="2335213" algn="l"/>
              </a:tabLs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tabLst>
                <a:tab pos="2335213" algn="l"/>
              </a:tabLs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tabLst>
                <a:tab pos="2335213" algn="l"/>
              </a:tabLs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tabLst>
                <a:tab pos="2335213" algn="l"/>
              </a:tabLs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335213" algn="l"/>
              </a:tabLs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335213" algn="l"/>
              </a:tabLs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335213" algn="l"/>
              </a:tabLs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335213" algn="l"/>
              </a:tabLs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defTabSz="806517">
              <a:spcBef>
                <a:spcPts val="354"/>
              </a:spcBef>
            </a:pPr>
            <a:r>
              <a:rPr lang="pt-PT" sz="1200" b="1" dirty="0">
                <a:solidFill>
                  <a:schemeClr val="bg1"/>
                </a:solidFill>
                <a:latin typeface="Calibri" panose="020F0502020204030204" pitchFamily="34" charset="0"/>
              </a:rPr>
              <a:t>2</a:t>
            </a:r>
          </a:p>
        </p:txBody>
      </p:sp>
      <p:sp>
        <p:nvSpPr>
          <p:cNvPr id="46" name="Rectângulo 73"/>
          <p:cNvSpPr>
            <a:spLocks noChangeArrowheads="1"/>
          </p:cNvSpPr>
          <p:nvPr/>
        </p:nvSpPr>
        <p:spPr bwMode="auto">
          <a:xfrm>
            <a:off x="6401067" y="6328254"/>
            <a:ext cx="6308718" cy="3240626"/>
          </a:xfrm>
          <a:prstGeom prst="rect">
            <a:avLst/>
          </a:prstGeom>
          <a:ln>
            <a:headEnd/>
            <a:tailEnd/>
          </a:ln>
          <a:extLst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66261" tIns="33132" rIns="66261" bIns="33132"/>
          <a:lstStyle>
            <a:defPPr>
              <a:defRPr lang="de-DE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999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610" indent="-48691" algn="ctr" rtl="0" fontAlgn="base">
              <a:spcBef>
                <a:spcPct val="0"/>
              </a:spcBef>
              <a:spcAft>
                <a:spcPct val="0"/>
              </a:spcAft>
              <a:defRPr sz="1999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21167" indent="-99330" algn="ctr" rtl="0" fontAlgn="base">
              <a:spcBef>
                <a:spcPct val="0"/>
              </a:spcBef>
              <a:spcAft>
                <a:spcPct val="0"/>
              </a:spcAft>
              <a:defRPr sz="1999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30776" indent="-148021" algn="ctr" rtl="0" fontAlgn="base">
              <a:spcBef>
                <a:spcPct val="0"/>
              </a:spcBef>
              <a:spcAft>
                <a:spcPct val="0"/>
              </a:spcAft>
              <a:defRPr sz="1999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42334" indent="-198659" algn="ctr" rtl="0" fontAlgn="base">
              <a:spcBef>
                <a:spcPct val="0"/>
              </a:spcBef>
              <a:spcAft>
                <a:spcPct val="0"/>
              </a:spcAft>
              <a:defRPr sz="1999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804595" algn="l" defTabSz="1121837" rtl="0" eaLnBrk="1" latinLnBrk="0" hangingPunct="1">
              <a:defRPr sz="1999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365512" algn="l" defTabSz="1121837" rtl="0" eaLnBrk="1" latinLnBrk="0" hangingPunct="1">
              <a:defRPr sz="1999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926432" algn="l" defTabSz="1121837" rtl="0" eaLnBrk="1" latinLnBrk="0" hangingPunct="1">
              <a:defRPr sz="1999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487350" algn="l" defTabSz="1121837" rtl="0" eaLnBrk="1" latinLnBrk="0" hangingPunct="1">
              <a:defRPr sz="1999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l" defTabSz="693735">
              <a:defRPr/>
            </a:pPr>
            <a:endParaRPr lang="pt-PT" sz="1050" dirty="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sp>
        <p:nvSpPr>
          <p:cNvPr id="71" name="Título 4"/>
          <p:cNvSpPr txBox="1">
            <a:spLocks/>
          </p:cNvSpPr>
          <p:nvPr/>
        </p:nvSpPr>
        <p:spPr bwMode="auto">
          <a:xfrm>
            <a:off x="6408392" y="6181696"/>
            <a:ext cx="217698" cy="148836"/>
          </a:xfrm>
          <a:prstGeom prst="rect">
            <a:avLst/>
          </a:prstGeom>
          <a:solidFill>
            <a:srgbClr val="0070C0"/>
          </a:solidFill>
          <a:ln w="12700">
            <a:solidFill>
              <a:schemeClr val="accent1">
                <a:lumMod val="75000"/>
              </a:schemeClr>
            </a:solidFill>
            <a:miter lim="800000"/>
            <a:headEnd/>
            <a:tailEnd/>
          </a:ln>
          <a:extLst/>
        </p:spPr>
        <p:txBody>
          <a:bodyPr lIns="0" tIns="0" rIns="0" bIns="0" anchor="ctr"/>
          <a:lstStyle>
            <a:lvl1pPr eaLnBrk="0" hangingPunct="0">
              <a:tabLst>
                <a:tab pos="2335213" algn="l"/>
              </a:tabLs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tabLst>
                <a:tab pos="2335213" algn="l"/>
              </a:tabLs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tabLst>
                <a:tab pos="2335213" algn="l"/>
              </a:tabLs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tabLst>
                <a:tab pos="2335213" algn="l"/>
              </a:tabLs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tabLst>
                <a:tab pos="2335213" algn="l"/>
              </a:tabLs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335213" algn="l"/>
              </a:tabLs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335213" algn="l"/>
              </a:tabLs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335213" algn="l"/>
              </a:tabLs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335213" algn="l"/>
              </a:tabLs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defTabSz="806517">
              <a:spcBef>
                <a:spcPts val="354"/>
              </a:spcBef>
            </a:pPr>
            <a:r>
              <a:rPr lang="pt-PT" sz="12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4</a:t>
            </a:r>
            <a:endParaRPr lang="pt-PT" sz="12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872" y="214971"/>
            <a:ext cx="2487168" cy="662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4295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290</TotalTime>
  <Words>48</Words>
  <Application>Microsoft Office PowerPoint</Application>
  <PresentationFormat>Papel A3 (297x420 mm)</PresentationFormat>
  <Paragraphs>17</Paragraphs>
  <Slides>1</Slides>
  <Notes>0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do Office</vt:lpstr>
      <vt:lpstr>Apresentação do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Carlos Pires</dc:creator>
  <cp:lastModifiedBy>Miguel Teixeira</cp:lastModifiedBy>
  <cp:revision>19</cp:revision>
  <cp:lastPrinted>2016-03-29T17:52:13Z</cp:lastPrinted>
  <dcterms:created xsi:type="dcterms:W3CDTF">2016-03-29T17:20:13Z</dcterms:created>
  <dcterms:modified xsi:type="dcterms:W3CDTF">2017-01-19T10:28:36Z</dcterms:modified>
</cp:coreProperties>
</file>